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73" r:id="rId7"/>
    <p:sldId id="263" r:id="rId8"/>
    <p:sldId id="264" r:id="rId9"/>
    <p:sldId id="262" r:id="rId10"/>
    <p:sldId id="275" r:id="rId11"/>
    <p:sldId id="276" r:id="rId12"/>
    <p:sldId id="265" r:id="rId13"/>
    <p:sldId id="267" r:id="rId14"/>
    <p:sldId id="266" r:id="rId15"/>
    <p:sldId id="274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embeddedFontLst>
    <p:embeddedFont>
      <p:font typeface="Abadi MT Condensed" panose="020B0506030101010103" pitchFamily="34" charset="0"/>
      <p:regular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7E7460"/>
    <a:srgbClr val="908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9" d="100"/>
          <a:sy n="89" d="100"/>
        </p:scale>
        <p:origin x="490" y="-5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46CC-E2D3-4345-B626-F4A11CD43CBF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3772" y="1975063"/>
            <a:ext cx="421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88900" dist="127000" dir="2700000" algn="tl" rotWithShape="0">
                    <a:prstClr val="black">
                      <a:alpha val="6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1628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234157" y="746452"/>
            <a:ext cx="1139223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4246359" y="1715061"/>
            <a:ext cx="1139223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2625192" y="2683670"/>
            <a:ext cx="1139223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71" y="4774517"/>
            <a:ext cx="765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oida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intuitively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446" y="5307410"/>
            <a:ext cx="765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ginōskō</a:t>
            </a:r>
            <a:r>
              <a:rPr lang="en-US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by experience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7423235" y="3179738"/>
            <a:ext cx="1139223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0049" y="827434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know that no one who is born of God sins; but He who was born of God keeps him, and the evil one does not touch him.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know that we are of God, and that the whole world lies in the power of the evil one.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we know that the Son of God has come, and has given us understanding so that we may know Him who is true; and we are in Him who is true, in His Son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5403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  <p:bldP spid="23" grpId="0"/>
      <p:bldP spid="2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18291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Wicked one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~ two words for “wicked/evil”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171" y="1378867"/>
            <a:ext cx="3940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kakos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~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evil in the abstract” (Wuest) – one who is content to perish in his own corruption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7296" y="1378870"/>
            <a:ext cx="3940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ē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“evil in active opposition to the good” (Wuest) – one who seeks to drag everyone down with him</a:t>
            </a:r>
          </a:p>
        </p:txBody>
      </p:sp>
      <p:sp>
        <p:nvSpPr>
          <p:cNvPr id="14" name="Oval 13"/>
          <p:cNvSpPr/>
          <p:nvPr/>
        </p:nvSpPr>
        <p:spPr>
          <a:xfrm>
            <a:off x="827334" y="1444171"/>
            <a:ext cx="1944914" cy="6023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3681" y="782685"/>
            <a:ext cx="1944914" cy="66257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43125 0.007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3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Keeps himself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better,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918" y="134403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Merrihew Standard Version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know that when a person has been once and for all born again, he doesn’t continue in the sinful choices as before – and Jesus, God’s only begotten Son, will continue keeping de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debil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continually touching him.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9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25756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43" y="84183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 Stedman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“‘Well,’ someone says, ‘what smug presumption. Imagine! That's the trouble with you Christians. You think you're so much better than everybody else. You think you're so superior!’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310" y="2810702"/>
            <a:ext cx="8303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“No, not superior; just separated! Not better; just blessed – with a blessing that is open to anyone who wants to receive it. This is what makes Christians talk this way.”</a:t>
            </a:r>
          </a:p>
        </p:txBody>
      </p:sp>
    </p:spTree>
    <p:extLst>
      <p:ext uri="{BB962C8B-B14F-4D97-AF65-F5344CB8AC3E}">
        <p14:creationId xmlns:p14="http://schemas.microsoft.com/office/powerpoint/2010/main" val="42108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1920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alēthinos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genuine, real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7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8241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43" y="84183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Col. 3:5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put to death your members which are on the earth: fornication, uncleanness, passion, evil desire, and covetousness, which is idolatry.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44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pic>
        <p:nvPicPr>
          <p:cNvPr id="7" name="Picture 6" descr="http://i683.photobucket.com/albums/vv192/aivo12_photos/WhenChildrenPrayto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568">
            <a:off x="673919" y="1126463"/>
            <a:ext cx="2305050" cy="28697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2.bp.blogspot.com/-o5p0_Xzqyh4/TlUQGUD952I/AAAAAAAAAD0/migcdxDM_Bo/s1600/child-pray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83">
            <a:off x="5888123" y="983025"/>
            <a:ext cx="3021193" cy="22658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childrennownetwork.files.wordpress.com/2009/02/prayingchi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736">
            <a:off x="5706690" y="2838486"/>
            <a:ext cx="2081452" cy="31221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dc346.4shared.com/img/u2CYvVCU/s7/african_girl_child_pray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89">
            <a:off x="874808" y="3694121"/>
            <a:ext cx="2500313" cy="28575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wycliffe.org/images/Kids/pray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03">
            <a:off x="2879866" y="999150"/>
            <a:ext cx="2754002" cy="21973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hild kneeling in prayer with d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21" y="3118953"/>
            <a:ext cx="2624300" cy="3080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6344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35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6451227" y="1255487"/>
            <a:ext cx="1844040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Jam. 4:3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ask and do not receive, because you ask amiss, that you may spend it on your pleasures.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1843319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Pleasures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hēdonē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hedonism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43" y="2445657"/>
            <a:ext cx="8244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Confidence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parrēsia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freedom in speaking; unreservedness in speech; openly, frankly, without ambiguity or circumlocution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0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2837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7286893" y="1669137"/>
            <a:ext cx="1283070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/>
          <p:cNvSpPr/>
          <p:nvPr/>
        </p:nvSpPr>
        <p:spPr>
          <a:xfrm>
            <a:off x="333829" y="711202"/>
            <a:ext cx="8019142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48345" y="1204683"/>
            <a:ext cx="8345711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62862" y="1698165"/>
            <a:ext cx="7133767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76286" y="2227937"/>
            <a:ext cx="7847147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368600" y="2728676"/>
            <a:ext cx="2686226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anyone sees his brother sinning a sin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which does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death, he will ask, and He will give him life for those who commit sin not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leading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death. There is sin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leading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death. I do not say that he should pray about that.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3323771"/>
            <a:ext cx="802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5:5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deliver such a one to Satan for the destruction of the flesh, that his spirit may be saved in the day of the Lord Jesus.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9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2" grpId="0"/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Heinous sin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1326614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Venial vs. mortal (Roman Catholic Church)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429" y="1839815"/>
            <a:ext cx="802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RSV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any one sees his brother committing what is not a mortal sin, he will ask, and God will give him life for those whose sin is not mortal.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45" y="329207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Spiritual death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173" y="380527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Unforgivable sin (Matt. 12:22-37)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3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2" grpId="0"/>
      <p:bldP spid="12" grpId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0049" y="82743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Physical death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079" y="1830219"/>
            <a:ext cx="7785597" cy="5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Substance abuse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799" y="2321887"/>
            <a:ext cx="7785597" cy="5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Careless lifestyle, etc.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730" y="2826019"/>
            <a:ext cx="672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Divine judgment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682" y="1346443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Destructive behavior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5953" y="3356177"/>
            <a:ext cx="7785597" cy="5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Many Old Testament examples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673" y="3866256"/>
            <a:ext cx="7785597" cy="5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Ananias and Sapphira (Acts 5:1-11)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1785" y="4375587"/>
            <a:ext cx="7785597" cy="108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Approaching the Lord’s Table in an unworthy manner (1 Cor. 11:28-30)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5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284" y="-371654"/>
            <a:ext cx="391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5:14-21</a:t>
            </a:r>
          </a:p>
        </p:txBody>
      </p:sp>
    </p:spTree>
    <p:extLst>
      <p:ext uri="{BB962C8B-B14F-4D97-AF65-F5344CB8AC3E}">
        <p14:creationId xmlns:p14="http://schemas.microsoft.com/office/powerpoint/2010/main" val="6214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John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John">
      <a:majorFont>
        <a:latin typeface="Abadi MT Condensed"/>
        <a:ea typeface=""/>
        <a:cs typeface=""/>
      </a:majorFont>
      <a:minorFont>
        <a:latin typeface="Constant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" panose="020B05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9E593CE-103F-4EAB-A5C9-2B375E5309B1}" vid="{EA1A6727-9ADF-4106-9C9F-C684778CA1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John</Template>
  <TotalTime>4222</TotalTime>
  <Words>589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Abadi MT Condensed</vt:lpstr>
      <vt:lpstr>Times New Roman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19</cp:revision>
  <dcterms:created xsi:type="dcterms:W3CDTF">2017-04-06T13:59:40Z</dcterms:created>
  <dcterms:modified xsi:type="dcterms:W3CDTF">2017-04-09T12:21:54Z</dcterms:modified>
</cp:coreProperties>
</file>